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63" r:id="rId2"/>
    <p:sldId id="256" r:id="rId3"/>
    <p:sldId id="260" r:id="rId4"/>
    <p:sldId id="259" r:id="rId5"/>
    <p:sldId id="264" r:id="rId6"/>
    <p:sldId id="261" r:id="rId7"/>
    <p:sldId id="265" r:id="rId8"/>
    <p:sldId id="262" r:id="rId9"/>
  </p:sldIdLst>
  <p:sldSz cx="12192000" cy="6858000"/>
  <p:notesSz cx="6858000" cy="9144000"/>
  <p:embeddedFontLst>
    <p:embeddedFont>
      <p:font typeface="Alegreya SC" panose="00000500000000000000" pitchFamily="2" charset="0"/>
      <p:regular r:id="rId10"/>
      <p:bold r:id="rId11"/>
      <p:italic r:id="rId12"/>
      <p:boldItalic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Calibri Light" panose="020F0302020204030204" pitchFamily="34" charset="0"/>
      <p:regular r:id="rId18"/>
      <p:italic r:id="rId19"/>
    </p:embeddedFont>
    <p:embeddedFont>
      <p:font typeface="Overpass" panose="020B0503020203020203" pitchFamily="34" charset="0"/>
      <p:regular r:id="rId20"/>
      <p:bold r:id="rId21"/>
      <p:italic r:id="rId22"/>
      <p:boldItalic r:id="rId23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erla Granados" initials="PG" lastIdx="2" clrIdx="0">
    <p:extLst>
      <p:ext uri="{19B8F6BF-5375-455C-9EA6-DF929625EA0E}">
        <p15:presenceInfo xmlns:p15="http://schemas.microsoft.com/office/powerpoint/2012/main" userId="1ba2fce7fe16d4f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A8AB"/>
    <a:srgbClr val="EC6145"/>
    <a:srgbClr val="982062"/>
    <a:srgbClr val="B9B9B9"/>
    <a:srgbClr val="353678"/>
    <a:srgbClr val="333254"/>
    <a:srgbClr val="FFC6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05" d="100"/>
          <a:sy n="105" d="100"/>
        </p:scale>
        <p:origin x="750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font" Target="fonts/font14.fntdata"/><Relationship Id="rId28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Relationship Id="rId22" Type="http://schemas.openxmlformats.org/officeDocument/2006/relationships/font" Target="fonts/font13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4F17F72-91DA-4271-89F1-09D09630BD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342F9D7-F784-4C21-9883-D3EEA80020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2E425C9-5FEB-40F8-8F4E-3BEE56A437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10DE9-D9DF-4226-90DD-E0B520781D50}" type="datetimeFigureOut">
              <a:rPr lang="es-MX" smtClean="0"/>
              <a:t>03/oct.2025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ABC26B-F088-4DA1-AEAE-22BB8AF37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160A44B-E048-4A1B-A27D-935BF684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A5E26-002D-473A-8178-BFB42F0B607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35678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58C0AB-207E-43BC-BF07-DDCEDE77C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570763E-F48D-4D3E-A9F6-9E3A67BB2A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EBB4F72-7DD9-49EF-95EC-75CBE2013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10DE9-D9DF-4226-90DD-E0B520781D50}" type="datetimeFigureOut">
              <a:rPr lang="es-MX" smtClean="0"/>
              <a:t>03/oct.2025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C32D01A-D233-47B6-ACD9-FC9B544FC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FAD4D7A-35EC-484F-9082-0CBCB8476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A5E26-002D-473A-8178-BFB42F0B607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58573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B788C8-347B-49BB-8D8B-742967842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0880B81-427E-4DAE-A1DA-D288AB8753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7C5F43A-4D04-41F3-894A-2B3D7567D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10DE9-D9DF-4226-90DD-E0B520781D50}" type="datetimeFigureOut">
              <a:rPr lang="es-MX" smtClean="0"/>
              <a:t>03/oct.2025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0CB4FA3-3ECB-400B-8240-D8D2C1DE83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D14A74D-6E7B-4A0B-BC93-58371D947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A5E26-002D-473A-8178-BFB42F0B607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94263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2CA888F-E7F2-472C-812C-62670EA82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D9A9914-EC33-4D63-B730-6C41F8763A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FCFFC42-0154-4CA3-AA7B-2256773F15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42A7C75-7DE8-4CAC-B85D-5A89ADCD3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10DE9-D9DF-4226-90DD-E0B520781D50}" type="datetimeFigureOut">
              <a:rPr lang="es-MX" smtClean="0"/>
              <a:t>03/oct.2025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4331981-8B85-48FA-9467-BB4D88167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4729866-E32D-485D-AF4B-BE30EBF06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A5E26-002D-473A-8178-BFB42F0B607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76750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F3735A-B828-4938-95EB-82F73F3839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95804F7-1699-4F9B-987A-A2A87C30F8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F048583-E67F-4FE4-8FE7-7A2782EAA5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4BB1B030-4F88-4E8B-B683-B533ECDAEF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9734EED-874A-4B4A-9C20-24C1C90C85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601E5AAA-5993-40F6-A697-1B9B432F4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10DE9-D9DF-4226-90DD-E0B520781D50}" type="datetimeFigureOut">
              <a:rPr lang="es-MX" smtClean="0"/>
              <a:t>03/oct.2025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CDCC03C-C6D7-45C8-ADC0-493FDB8DC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CFA48F38-FDF2-40F1-BB01-EBE6C5EAA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A5E26-002D-473A-8178-BFB42F0B607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31185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A3D10B-9F9F-4024-B8F0-ED80BB1ECF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8B677EF-DE93-492B-9926-4EEED0735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10DE9-D9DF-4226-90DD-E0B520781D50}" type="datetimeFigureOut">
              <a:rPr lang="es-MX" smtClean="0"/>
              <a:t>03/oct.2025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F12E18D-1A92-4564-97AB-C8F8CA19C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1CAA46F1-BD6D-43D9-B7DE-EB09767E7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A5E26-002D-473A-8178-BFB42F0B607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02383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D17742E-6F71-4B2A-931F-2017D18F9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10DE9-D9DF-4226-90DD-E0B520781D50}" type="datetimeFigureOut">
              <a:rPr lang="es-MX" smtClean="0"/>
              <a:t>03/oct.2025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3D5BC2BD-5CFF-4DD3-933A-2B2F841635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BA7BFAF-98E9-4F8D-A46B-834B15CA4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A5E26-002D-473A-8178-BFB42F0B607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9017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4E095BB-6842-4D4C-91B5-462E2C01FC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E1C23F0-F795-40A9-B1D9-F1BF750ECC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E9F6F4E-EF39-4FD6-90FC-F42E6E794B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7616038-C8F1-4323-9C1E-0A9F5D8D02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10DE9-D9DF-4226-90DD-E0B520781D50}" type="datetimeFigureOut">
              <a:rPr lang="es-MX" smtClean="0"/>
              <a:t>03/oct.2025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3FB96E3-CDA4-4E05-8EBC-935AA0DA47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95793FF-6E59-4E21-8841-E9E0A7BF8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A5E26-002D-473A-8178-BFB42F0B607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96955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3498BA-6155-4506-BE79-BFD1B4BCA5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137AC4C-DFE5-46FB-8F78-09D8560691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4247B6A-5481-48FB-A9C4-3F10FD5A9B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E45EB26-3520-4B4E-A6DE-A6A64E4AF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10DE9-D9DF-4226-90DD-E0B520781D50}" type="datetimeFigureOut">
              <a:rPr lang="es-MX" smtClean="0"/>
              <a:t>03/oct.2025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4C5DCDE-E074-401D-9657-92284DB9C0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CE71A07-11DF-488D-8256-BF0E34F91D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A5E26-002D-473A-8178-BFB42F0B607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48456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5BBB0D-01B4-42D9-8B21-E24310202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BDFE9A9-F7BE-4691-9BE9-B9D8F97E11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A5A8330-A0C3-452F-81E2-8E9DAE528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10DE9-D9DF-4226-90DD-E0B520781D50}" type="datetimeFigureOut">
              <a:rPr lang="es-MX" smtClean="0"/>
              <a:t>03/oct.2025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4F1408B-73C6-476D-BB5D-384D33AC92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44EA956-7B6F-4069-A495-0912C1B1E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A5E26-002D-473A-8178-BFB42F0B607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03517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A19E237C-84FB-4081-A223-41B16E6666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FEEC455-17DA-4496-8730-F0E130D942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5309C78-9DD9-40D7-ACA3-1281EB013F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10DE9-D9DF-4226-90DD-E0B520781D50}" type="datetimeFigureOut">
              <a:rPr lang="es-MX" smtClean="0"/>
              <a:t>03/oct.2025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DBE6429-9976-41F4-B4AD-E325C3211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26E5A83-A4E2-4DE6-BCB9-5D67EE2B4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A5E26-002D-473A-8178-BFB42F0B607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35262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619FC173-5F67-407C-BA07-02AD4932F0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D8E6685-6274-4D95-8222-2A294BD882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9A65AC9-583B-427F-BF18-DFCCCF9303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E10DE9-D9DF-4226-90DD-E0B520781D50}" type="datetimeFigureOut">
              <a:rPr lang="es-MX" smtClean="0"/>
              <a:t>03/oct.2025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04D05E4-089F-4B6D-B061-4C81845FD7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26A876E-11E3-4A3F-98B5-71CB08A6B4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8A5E26-002D-473A-8178-BFB42F0B607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69586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466188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36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935C71AE-AE71-4F35-AC0C-19612580E7C1}"/>
              </a:ext>
            </a:extLst>
          </p:cNvPr>
          <p:cNvSpPr txBox="1"/>
          <p:nvPr/>
        </p:nvSpPr>
        <p:spPr>
          <a:xfrm>
            <a:off x="572678" y="553826"/>
            <a:ext cx="7883165" cy="784781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lstStyle/>
          <a:p>
            <a:r>
              <a:rPr lang="es-MX" sz="3200" b="1" dirty="0">
                <a:solidFill>
                  <a:srgbClr val="EC6145"/>
                </a:solidFill>
                <a:latin typeface="Alegreya SC" panose="00000500000000000000" pitchFamily="2" charset="0"/>
                <a:cs typeface="Poppins" panose="00000500000000000000" pitchFamily="2" charset="0"/>
              </a:rPr>
              <a:t>Título de ejemplo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E3036C5-33F9-4B18-B554-41F05C8DAE57}"/>
              </a:ext>
            </a:extLst>
          </p:cNvPr>
          <p:cNvSpPr txBox="1"/>
          <p:nvPr/>
        </p:nvSpPr>
        <p:spPr>
          <a:xfrm>
            <a:off x="572678" y="1800521"/>
            <a:ext cx="11046644" cy="3921550"/>
          </a:xfrm>
          <a:prstGeom prst="rect">
            <a:avLst/>
          </a:prstGeom>
          <a:noFill/>
        </p:spPr>
        <p:txBody>
          <a:bodyPr wrap="square" rtlCol="0"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Lorem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ipsum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dolor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sit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amet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consectetur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adipiscing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elit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Mauris ac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dictum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odio,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eu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pharetra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purus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Aliquam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vulputate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nisl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sed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nibh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hendrerit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dapibus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Maecenas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et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tristique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lorem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a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egestas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metus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Fusce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nec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posuere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magna.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Aenean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ultrices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hendrerit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erat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nec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viverra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ligula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commodo ultrices. Sed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nec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interdum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leo. Nunc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eu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eleifend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urna, in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tempor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libero.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Praesent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auctor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scelerisque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augue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non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consectetur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purus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iaculis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tincidunt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Morbi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non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est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vitae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felis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congue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dictum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at ut ex.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Nam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vitae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lacus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gravida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tincidunt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velit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sit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amet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imperdiet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erat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Maecenas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fringilla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felis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ut magna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tristique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feugiat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Proin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egestas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velit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quis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nisl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lobortis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elementum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Proin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eget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ultrices justo.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Phasellus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volutpat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mollis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nibh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Cras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vel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orci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non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lorem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vulputate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ornare. Sed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laoreet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purus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turpis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non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pellentesque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magna lacinia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sit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amet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</a:t>
            </a:r>
            <a:endParaRPr lang="es-MX" sz="2000" b="1" dirty="0">
              <a:solidFill>
                <a:srgbClr val="353678"/>
              </a:solidFill>
              <a:latin typeface="Overpass" panose="020B0503020203020203" pitchFamily="34" charset="0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594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935C71AE-AE71-4F35-AC0C-19612580E7C1}"/>
              </a:ext>
            </a:extLst>
          </p:cNvPr>
          <p:cNvSpPr txBox="1"/>
          <p:nvPr/>
        </p:nvSpPr>
        <p:spPr>
          <a:xfrm>
            <a:off x="572678" y="553826"/>
            <a:ext cx="11046644" cy="784781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lstStyle/>
          <a:p>
            <a:r>
              <a:rPr lang="es-MX" sz="3200" b="1" dirty="0">
                <a:solidFill>
                  <a:srgbClr val="EC6145"/>
                </a:solidFill>
                <a:latin typeface="Alegreya SC" panose="00000500000000000000" pitchFamily="2" charset="0"/>
                <a:cs typeface="Poppins" panose="00000500000000000000" pitchFamily="2" charset="0"/>
              </a:rPr>
              <a:t>Título de ejemplo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E3036C5-33F9-4B18-B554-41F05C8DAE57}"/>
              </a:ext>
            </a:extLst>
          </p:cNvPr>
          <p:cNvSpPr txBox="1"/>
          <p:nvPr/>
        </p:nvSpPr>
        <p:spPr>
          <a:xfrm>
            <a:off x="572678" y="1800521"/>
            <a:ext cx="11046644" cy="3921550"/>
          </a:xfrm>
          <a:prstGeom prst="rect">
            <a:avLst/>
          </a:prstGeom>
          <a:noFill/>
        </p:spPr>
        <p:txBody>
          <a:bodyPr wrap="square" rtlCol="0"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Lorem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ipsum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dolor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sit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amet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consectetur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adipiscing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elit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Mauris ac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dictum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odio,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eu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pharetra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purus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Aliquam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vulputate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nisl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sed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nibh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hendrerit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dapibus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Maecenas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et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tristique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lorem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a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egestas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metus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Fusce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nec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posuere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magna.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Aenean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ultrices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hendrerit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erat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nec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viverra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ligula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commodo ultrices. Sed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nec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interdum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leo. Nunc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eu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eleifend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urna, in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tempor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libero.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Praesent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auctor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scelerisque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augue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non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consectetur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purus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iaculis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tincidunt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Morbi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non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est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vitae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felis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congue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dictum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at ut ex.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Nam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vitae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lacus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gravida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tincidunt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velit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sit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amet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imperdiet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erat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Maecenas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fringilla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felis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ut magna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tristique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feugiat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Proin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egestas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velit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quis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nisl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lobortis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elementum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Proin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eget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ultrices justo.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Phasellus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volutpat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mollis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nibh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Cras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vel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orci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non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lorem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vulputate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ornare. Sed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laoreet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purus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turpis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non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pellentesque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magna lacinia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sit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amet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</a:t>
            </a:r>
            <a:endParaRPr lang="es-MX" sz="2000" b="1" dirty="0">
              <a:solidFill>
                <a:srgbClr val="353678"/>
              </a:solidFill>
              <a:latin typeface="Overpass" panose="020B0503020203020203" pitchFamily="34" charset="0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9819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935C71AE-AE71-4F35-AC0C-19612580E7C1}"/>
              </a:ext>
            </a:extLst>
          </p:cNvPr>
          <p:cNvSpPr txBox="1"/>
          <p:nvPr/>
        </p:nvSpPr>
        <p:spPr>
          <a:xfrm>
            <a:off x="572678" y="553826"/>
            <a:ext cx="8071701" cy="784781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lstStyle/>
          <a:p>
            <a:r>
              <a:rPr lang="es-MX" sz="3200" b="1" dirty="0">
                <a:solidFill>
                  <a:srgbClr val="982062"/>
                </a:solidFill>
                <a:latin typeface="Alegreya SC" panose="00000500000000000000" pitchFamily="2" charset="0"/>
                <a:cs typeface="Poppins" panose="00000500000000000000" pitchFamily="2" charset="0"/>
              </a:rPr>
              <a:t>Título de ejemplo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E3036C5-33F9-4B18-B554-41F05C8DAE57}"/>
              </a:ext>
            </a:extLst>
          </p:cNvPr>
          <p:cNvSpPr txBox="1"/>
          <p:nvPr/>
        </p:nvSpPr>
        <p:spPr>
          <a:xfrm>
            <a:off x="572678" y="1800521"/>
            <a:ext cx="11046644" cy="3921550"/>
          </a:xfrm>
          <a:prstGeom prst="rect">
            <a:avLst/>
          </a:prstGeom>
          <a:noFill/>
        </p:spPr>
        <p:txBody>
          <a:bodyPr wrap="square" rtlCol="0"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Lorem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ipsum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dolor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sit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amet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consectetur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adipiscing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elit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Mauris ac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dictum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odio,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eu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pharetra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purus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Aliquam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vulputate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nisl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sed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nibh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hendrerit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dapibus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Maecenas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et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tristique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lorem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a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egestas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metus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Fusce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nec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posuere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magna.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Aenean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ultrices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hendrerit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erat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nec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viverra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ligula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commodo ultrices. Sed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nec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interdum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leo. Nunc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eu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eleifend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urna, in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tempor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libero.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Praesent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auctor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scelerisque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augue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non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consectetur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purus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iaculis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tincidunt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Morbi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non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est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vitae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felis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congue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dictum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at ut ex.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Nam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vitae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lacus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gravida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tincidunt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velit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sit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amet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imperdiet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erat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Maecenas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fringilla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felis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ut magna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tristique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feugiat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Proin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egestas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velit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quis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nisl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lobortis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elementum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Proin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eget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ultrices justo.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Phasellus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volutpat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mollis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nibh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Cras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vel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orci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non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lorem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vulputate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ornare. Sed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laoreet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purus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turpis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non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pellentesque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magna lacinia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sit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amet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</a:t>
            </a:r>
            <a:endParaRPr lang="es-MX" sz="2000" b="1" dirty="0">
              <a:solidFill>
                <a:srgbClr val="353678"/>
              </a:solidFill>
              <a:latin typeface="Overpass" panose="020B0503020203020203" pitchFamily="34" charset="0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14472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9E3036C5-33F9-4B18-B554-41F05C8DAE57}"/>
              </a:ext>
            </a:extLst>
          </p:cNvPr>
          <p:cNvSpPr txBox="1"/>
          <p:nvPr/>
        </p:nvSpPr>
        <p:spPr>
          <a:xfrm>
            <a:off x="572678" y="1800521"/>
            <a:ext cx="7713483" cy="3921550"/>
          </a:xfrm>
          <a:prstGeom prst="rect">
            <a:avLst/>
          </a:prstGeom>
          <a:noFill/>
        </p:spPr>
        <p:txBody>
          <a:bodyPr wrap="square" rtlCol="0" anchor="ctr"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Lorem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ipsum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dolor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sit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amet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consectetur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adipiscing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elit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Mauris ac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dictum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odio,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eu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pharetra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purus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Aliquam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vulputate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nisl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sed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nibh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hendrerit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dapibus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Maecenas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et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tristique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lorem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a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egestas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metus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Fusce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nec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posuere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magna.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Aenean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ultrices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hendrerit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erat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nec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viverra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ligula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commodo ultrices. Sed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nec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interdum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leo. Nunc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eu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eleifend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urna, in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tempor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libero.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Praesent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auctor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scelerisque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augue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non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consectetur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purus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iaculis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tincidunt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Morbi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non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est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vitae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felis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congue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dictum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at ut ex.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Nam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vitae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lacus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gravida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tincidunt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velit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sit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amet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imperdiet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erat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Maecenas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fringilla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felis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ut magna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tristique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feugiat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Proin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egestas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velit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quis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nisl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lobortis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elementum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Proin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eget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ultrices justo.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Phasellus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volutpat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mollis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nibh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 Cras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vel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orci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non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lorem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vulputate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ornare. Sed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laoreet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purus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turpis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, non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pellentesque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magna lacinia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sit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amet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.</a:t>
            </a:r>
            <a:endParaRPr lang="es-MX" sz="2000" b="1" dirty="0">
              <a:solidFill>
                <a:srgbClr val="353678"/>
              </a:solidFill>
              <a:latin typeface="Overpass" panose="020B0503020203020203" pitchFamily="34" charset="0"/>
              <a:cs typeface="Poppins" panose="00000500000000000000" pitchFamily="2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5407F5F9-5ED7-4D4F-A96A-46CB7D2B3E32}"/>
              </a:ext>
            </a:extLst>
          </p:cNvPr>
          <p:cNvSpPr txBox="1"/>
          <p:nvPr/>
        </p:nvSpPr>
        <p:spPr>
          <a:xfrm>
            <a:off x="572679" y="553826"/>
            <a:ext cx="7562654" cy="784781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lstStyle/>
          <a:p>
            <a:r>
              <a:rPr lang="es-MX" sz="3200" b="1" dirty="0">
                <a:solidFill>
                  <a:srgbClr val="37A8AB"/>
                </a:solidFill>
                <a:latin typeface="Alegreya SC" panose="00000500000000000000" pitchFamily="2" charset="0"/>
                <a:cs typeface="Poppins" panose="00000500000000000000" pitchFamily="2" charset="0"/>
              </a:rPr>
              <a:t>Título de ejemplo</a:t>
            </a:r>
          </a:p>
        </p:txBody>
      </p:sp>
    </p:spTree>
    <p:extLst>
      <p:ext uri="{BB962C8B-B14F-4D97-AF65-F5344CB8AC3E}">
        <p14:creationId xmlns:p14="http://schemas.microsoft.com/office/powerpoint/2010/main" val="32216644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935C71AE-AE71-4F35-AC0C-19612580E7C1}"/>
              </a:ext>
            </a:extLst>
          </p:cNvPr>
          <p:cNvSpPr txBox="1"/>
          <p:nvPr/>
        </p:nvSpPr>
        <p:spPr>
          <a:xfrm>
            <a:off x="4732256" y="3202758"/>
            <a:ext cx="6887066" cy="784781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lstStyle/>
          <a:p>
            <a:pPr algn="ctr"/>
            <a:r>
              <a:rPr lang="es-MX" sz="3200" b="1" dirty="0">
                <a:solidFill>
                  <a:srgbClr val="EC6145"/>
                </a:solidFill>
                <a:latin typeface="Alegreya SC" panose="00000500000000000000" pitchFamily="2" charset="0"/>
                <a:cs typeface="Poppins" panose="00000500000000000000" pitchFamily="2" charset="0"/>
              </a:rPr>
              <a:t>Título de ejemplo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E3036C5-33F9-4B18-B554-41F05C8DAE57}"/>
              </a:ext>
            </a:extLst>
          </p:cNvPr>
          <p:cNvSpPr txBox="1"/>
          <p:nvPr/>
        </p:nvSpPr>
        <p:spPr>
          <a:xfrm>
            <a:off x="4732256" y="4110087"/>
            <a:ext cx="6887066" cy="2036189"/>
          </a:xfrm>
          <a:prstGeom prst="rect">
            <a:avLst/>
          </a:prstGeom>
          <a:noFill/>
        </p:spPr>
        <p:txBody>
          <a:bodyPr wrap="square" rtlCol="0" anchor="t" anchorCtr="0">
            <a:normAutofit/>
          </a:bodyPr>
          <a:lstStyle/>
          <a:p>
            <a:pPr algn="ctr">
              <a:lnSpc>
                <a:spcPct val="110000"/>
              </a:lnSpc>
            </a:pP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Lorem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ipsum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dolor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sit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amet</a:t>
            </a:r>
            <a:endParaRPr lang="es-MX" sz="2000" b="1" dirty="0">
              <a:solidFill>
                <a:srgbClr val="353678"/>
              </a:solidFill>
              <a:latin typeface="Overpass" panose="020B0503020203020203" pitchFamily="34" charset="0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11849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935C71AE-AE71-4F35-AC0C-19612580E7C1}"/>
              </a:ext>
            </a:extLst>
          </p:cNvPr>
          <p:cNvSpPr txBox="1"/>
          <p:nvPr/>
        </p:nvSpPr>
        <p:spPr>
          <a:xfrm>
            <a:off x="572678" y="3202758"/>
            <a:ext cx="11046644" cy="784781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lstStyle/>
          <a:p>
            <a:pPr algn="ctr"/>
            <a:r>
              <a:rPr lang="es-MX" sz="3200" b="1" dirty="0">
                <a:solidFill>
                  <a:srgbClr val="EC6145"/>
                </a:solidFill>
                <a:latin typeface="Alegreya SC" panose="00000500000000000000" pitchFamily="2" charset="0"/>
                <a:cs typeface="Poppins" panose="00000500000000000000" pitchFamily="2" charset="0"/>
              </a:rPr>
              <a:t>Título de ejemplo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E3036C5-33F9-4B18-B554-41F05C8DAE57}"/>
              </a:ext>
            </a:extLst>
          </p:cNvPr>
          <p:cNvSpPr txBox="1"/>
          <p:nvPr/>
        </p:nvSpPr>
        <p:spPr>
          <a:xfrm>
            <a:off x="572678" y="4110087"/>
            <a:ext cx="11046644" cy="2036189"/>
          </a:xfrm>
          <a:prstGeom prst="rect">
            <a:avLst/>
          </a:prstGeom>
          <a:noFill/>
        </p:spPr>
        <p:txBody>
          <a:bodyPr wrap="square" rtlCol="0" anchor="t" anchorCtr="0">
            <a:normAutofit/>
          </a:bodyPr>
          <a:lstStyle/>
          <a:p>
            <a:pPr algn="ctr">
              <a:lnSpc>
                <a:spcPct val="110000"/>
              </a:lnSpc>
            </a:pP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Lorem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ipsum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dolor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sit</a:t>
            </a:r>
            <a:r>
              <a:rPr lang="es-MX" sz="2000" b="0" i="0" dirty="0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 </a:t>
            </a:r>
            <a:r>
              <a:rPr lang="es-MX" sz="2000" b="0" i="0" dirty="0" err="1">
                <a:solidFill>
                  <a:srgbClr val="353678"/>
                </a:solidFill>
                <a:effectLst/>
                <a:latin typeface="Overpass" panose="020B0503020203020203" pitchFamily="34" charset="0"/>
              </a:rPr>
              <a:t>amet</a:t>
            </a:r>
            <a:endParaRPr lang="es-MX" sz="2000" b="1" dirty="0">
              <a:solidFill>
                <a:srgbClr val="353678"/>
              </a:solidFill>
              <a:latin typeface="Overpass" panose="020B0503020203020203" pitchFamily="34" charset="0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72686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MMNIM26_PLANTILLA-PPT_03-OCT" id="{D62E2AC2-B24A-43CF-BCD7-C6C1F521F916}" vid="{33A74123-98E2-45FD-A3E3-A57B4DCE452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</TotalTime>
  <Words>616</Words>
  <Application>Microsoft Office PowerPoint</Application>
  <PresentationFormat>Panorámica</PresentationFormat>
  <Paragraphs>12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4" baseType="lpstr">
      <vt:lpstr>Alegreya SC</vt:lpstr>
      <vt:lpstr>Arial</vt:lpstr>
      <vt:lpstr>Overpass</vt:lpstr>
      <vt:lpstr>Calibri Light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Perla Granados</dc:creator>
  <cp:lastModifiedBy>Perla Granados</cp:lastModifiedBy>
  <cp:revision>12</cp:revision>
  <dcterms:created xsi:type="dcterms:W3CDTF">2025-08-08T20:47:26Z</dcterms:created>
  <dcterms:modified xsi:type="dcterms:W3CDTF">2025-10-03T15:52:26Z</dcterms:modified>
</cp:coreProperties>
</file>